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402" r:id="rId47"/>
    <p:sldId id="403" r:id="rId48"/>
    <p:sldId id="404" r:id="rId49"/>
    <p:sldId id="405" r:id="rId50"/>
    <p:sldId id="406" r:id="rId51"/>
    <p:sldId id="407"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C920EB-DA08-46B3-9AD7-96960AB676E8}" v="1" dt="2023-10-23T11:29:5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6T18:42:35.352" v="651" actId="20577"/>
      <pc:docMkLst>
        <pc:docMk/>
      </pc:docMkLst>
      <pc:sldChg chg="modSp mod">
        <pc:chgData name="Emily Crose" userId="5a1598ef78992c55" providerId="LiveId" clId="{7725DBF7-A8B2-4EF4-A55F-4498205147DD}" dt="2023-06-26T18:42:28.168" v="631" actId="20577"/>
        <pc:sldMkLst>
          <pc:docMk/>
          <pc:sldMk cId="3300517546" sldId="275"/>
        </pc:sldMkLst>
        <pc:spChg chg="mod">
          <ac:chgData name="Emily Crose" userId="5a1598ef78992c55" providerId="LiveId" clId="{7725DBF7-A8B2-4EF4-A55F-4498205147DD}" dt="2023-06-26T18:42:28.168" v="631" actId="20577"/>
          <ac:spMkLst>
            <pc:docMk/>
            <pc:sldMk cId="3300517546" sldId="275"/>
            <ac:spMk id="2" creationId="{1325A63D-9015-F666-B15A-F5E3B102B45E}"/>
          </ac:spMkLst>
        </pc:spChg>
      </pc:sldChg>
      <pc:sldChg chg="modSp mod">
        <pc:chgData name="Emily Crose" userId="5a1598ef78992c55" providerId="LiveId" clId="{7725DBF7-A8B2-4EF4-A55F-4498205147DD}" dt="2023-06-26T18:42:35.352" v="651" actId="20577"/>
        <pc:sldMkLst>
          <pc:docMk/>
          <pc:sldMk cId="3104054636" sldId="276"/>
        </pc:sldMkLst>
        <pc:spChg chg="mod">
          <ac:chgData name="Emily Crose" userId="5a1598ef78992c55" providerId="LiveId" clId="{7725DBF7-A8B2-4EF4-A55F-4498205147DD}" dt="2023-06-26T18:42:35.352" v="651" actId="20577"/>
          <ac:spMkLst>
            <pc:docMk/>
            <pc:sldMk cId="3104054636" sldId="276"/>
            <ac:spMk id="2" creationId="{B963730F-E840-E5E0-87C0-65F532F962AC}"/>
          </ac:spMkLst>
        </pc:spChg>
      </pc:sldChg>
      <pc:sldChg chg="modSp mod">
        <pc:chgData name="Emily Crose" userId="5a1598ef78992c55" providerId="LiveId" clId="{7725DBF7-A8B2-4EF4-A55F-4498205147DD}" dt="2023-06-26T18:41:58.351" v="616" actId="20577"/>
        <pc:sldMkLst>
          <pc:docMk/>
          <pc:sldMk cId="3519171936" sldId="278"/>
        </pc:sldMkLst>
        <pc:spChg chg="mod">
          <ac:chgData name="Emily Crose" userId="5a1598ef78992c55" providerId="LiveId" clId="{7725DBF7-A8B2-4EF4-A55F-4498205147DD}" dt="2023-06-26T18:41:58.351" v="616" actId="20577"/>
          <ac:spMkLst>
            <pc:docMk/>
            <pc:sldMk cId="3519171936" sldId="278"/>
            <ac:spMk id="4" creationId="{8128039C-0EE4-9C77-38DE-69A5998C5EFF}"/>
          </ac:spMkLst>
        </pc:spChg>
      </pc:sldChg>
      <pc:sldChg chg="modSp mod">
        <pc:chgData name="Emily Crose" userId="5a1598ef78992c55" providerId="LiveId" clId="{7725DBF7-A8B2-4EF4-A55F-4498205147DD}" dt="2023-06-26T18:41:50.358" v="589" actId="20577"/>
        <pc:sldMkLst>
          <pc:docMk/>
          <pc:sldMk cId="51780103" sldId="298"/>
        </pc:sldMkLst>
        <pc:spChg chg="mod">
          <ac:chgData name="Emily Crose" userId="5a1598ef78992c55" providerId="LiveId" clId="{7725DBF7-A8B2-4EF4-A55F-4498205147DD}" dt="2023-06-26T18:41:50.358" v="589" actId="20577"/>
          <ac:spMkLst>
            <pc:docMk/>
            <pc:sldMk cId="51780103" sldId="298"/>
            <ac:spMk id="4" creationId="{DB70F10A-4AE0-900A-BDD6-828E86756083}"/>
          </ac:spMkLst>
        </pc:spChg>
      </pc:sldChg>
      <pc:sldChg chg="mod modShow">
        <pc:chgData name="Emily Crose" userId="5a1598ef78992c55" providerId="LiveId" clId="{7725DBF7-A8B2-4EF4-A55F-4498205147DD}" dt="2023-06-26T18:42:18.647" v="617" actId="729"/>
        <pc:sldMkLst>
          <pc:docMk/>
          <pc:sldMk cId="4077660009" sldId="353"/>
        </pc:sldMkLst>
      </pc:sldChg>
      <pc:sldChg chg="mod modShow">
        <pc:chgData name="Emily Crose" userId="5a1598ef78992c55" providerId="LiveId" clId="{7725DBF7-A8B2-4EF4-A55F-4498205147DD}" dt="2023-06-26T18:42:18.647" v="617" actId="729"/>
        <pc:sldMkLst>
          <pc:docMk/>
          <pc:sldMk cId="132098389" sldId="356"/>
        </pc:sldMkLst>
      </pc:sldChg>
      <pc:sldChg chg="mod modShow">
        <pc:chgData name="Emily Crose" userId="5a1598ef78992c55" providerId="LiveId" clId="{7725DBF7-A8B2-4EF4-A55F-4498205147DD}" dt="2023-06-26T18:42:18.647" v="617" actId="729"/>
        <pc:sldMkLst>
          <pc:docMk/>
          <pc:sldMk cId="338276363" sldId="357"/>
        </pc:sldMkLst>
      </pc:sldChg>
      <pc:sldChg chg="mod modShow">
        <pc:chgData name="Emily Crose" userId="5a1598ef78992c55" providerId="LiveId" clId="{7725DBF7-A8B2-4EF4-A55F-4498205147DD}" dt="2023-06-26T18:42:18.647" v="617" actId="729"/>
        <pc:sldMkLst>
          <pc:docMk/>
          <pc:sldMk cId="3724334130" sldId="361"/>
        </pc:sldMkLst>
      </pc:sldChg>
      <pc:sldChg chg="mod modShow">
        <pc:chgData name="Emily Crose" userId="5a1598ef78992c55" providerId="LiveId" clId="{7725DBF7-A8B2-4EF4-A55F-4498205147DD}" dt="2023-06-26T18:42:18.647" v="617"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B5C920EB-DA08-46B3-9AD7-96960AB676E8}"/>
    <pc:docChg chg="custSel addSld delSld modSld">
      <pc:chgData name="Emily Crose" userId="5a1598ef78992c55" providerId="LiveId" clId="{B5C920EB-DA08-46B3-9AD7-96960AB676E8}" dt="2023-10-26T10:51:36.028" v="1473" actId="20577"/>
      <pc:docMkLst>
        <pc:docMk/>
      </pc:docMkLst>
      <pc:sldChg chg="modNotesTx">
        <pc:chgData name="Emily Crose" userId="5a1598ef78992c55" providerId="LiveId" clId="{B5C920EB-DA08-46B3-9AD7-96960AB676E8}" dt="2023-10-23T11:12:05.626" v="270" actId="20577"/>
        <pc:sldMkLst>
          <pc:docMk/>
          <pc:sldMk cId="788619882" sldId="328"/>
        </pc:sldMkLst>
      </pc:sldChg>
      <pc:sldChg chg="modNotesTx">
        <pc:chgData name="Emily Crose" userId="5a1598ef78992c55" providerId="LiveId" clId="{B5C920EB-DA08-46B3-9AD7-96960AB676E8}" dt="2023-10-23T11:12:54.598" v="314" actId="20577"/>
        <pc:sldMkLst>
          <pc:docMk/>
          <pc:sldMk cId="1067099626" sldId="329"/>
        </pc:sldMkLst>
      </pc:sldChg>
      <pc:sldChg chg="modSp mod">
        <pc:chgData name="Emily Crose" userId="5a1598ef78992c55" providerId="LiveId" clId="{B5C920EB-DA08-46B3-9AD7-96960AB676E8}" dt="2023-10-26T10:48:27.491" v="735" actId="1076"/>
        <pc:sldMkLst>
          <pc:docMk/>
          <pc:sldMk cId="1258529426" sldId="333"/>
        </pc:sldMkLst>
        <pc:spChg chg="mod">
          <ac:chgData name="Emily Crose" userId="5a1598ef78992c55" providerId="LiveId" clId="{B5C920EB-DA08-46B3-9AD7-96960AB676E8}" dt="2023-10-26T10:48:27.491" v="735" actId="1076"/>
          <ac:spMkLst>
            <pc:docMk/>
            <pc:sldMk cId="1258529426" sldId="333"/>
            <ac:spMk id="4" creationId="{1B601CC5-2CBC-5CEB-E18D-3B4C7AEDB71F}"/>
          </ac:spMkLst>
        </pc:spChg>
      </pc:sldChg>
      <pc:sldChg chg="modSp mod">
        <pc:chgData name="Emily Crose" userId="5a1598ef78992c55" providerId="LiveId" clId="{B5C920EB-DA08-46B3-9AD7-96960AB676E8}" dt="2023-10-26T10:47:21.777" v="724" actId="1076"/>
        <pc:sldMkLst>
          <pc:docMk/>
          <pc:sldMk cId="3939726529" sldId="342"/>
        </pc:sldMkLst>
        <pc:spChg chg="mod">
          <ac:chgData name="Emily Crose" userId="5a1598ef78992c55" providerId="LiveId" clId="{B5C920EB-DA08-46B3-9AD7-96960AB676E8}" dt="2023-10-26T10:47:21.777" v="724" actId="1076"/>
          <ac:spMkLst>
            <pc:docMk/>
            <pc:sldMk cId="3939726529" sldId="342"/>
            <ac:spMk id="3" creationId="{3B38BD07-7138-FAC4-0BA4-356304B37035}"/>
          </ac:spMkLst>
        </pc:spChg>
      </pc:sldChg>
      <pc:sldChg chg="modSp mod">
        <pc:chgData name="Emily Crose" userId="5a1598ef78992c55" providerId="LiveId" clId="{B5C920EB-DA08-46B3-9AD7-96960AB676E8}" dt="2023-10-26T10:47:33.681" v="726" actId="1076"/>
        <pc:sldMkLst>
          <pc:docMk/>
          <pc:sldMk cId="3622486211" sldId="343"/>
        </pc:sldMkLst>
        <pc:spChg chg="mod">
          <ac:chgData name="Emily Crose" userId="5a1598ef78992c55" providerId="LiveId" clId="{B5C920EB-DA08-46B3-9AD7-96960AB676E8}" dt="2023-10-26T10:47:33.681" v="726" actId="1076"/>
          <ac:spMkLst>
            <pc:docMk/>
            <pc:sldMk cId="3622486211" sldId="343"/>
            <ac:spMk id="3" creationId="{4DE447E1-2B3A-E948-E833-4C025630BD48}"/>
          </ac:spMkLst>
        </pc:spChg>
      </pc:sldChg>
      <pc:sldChg chg="modSp mod">
        <pc:chgData name="Emily Crose" userId="5a1598ef78992c55" providerId="LiveId" clId="{B5C920EB-DA08-46B3-9AD7-96960AB676E8}" dt="2023-10-26T10:47:46.415" v="729" actId="1076"/>
        <pc:sldMkLst>
          <pc:docMk/>
          <pc:sldMk cId="3204150496" sldId="345"/>
        </pc:sldMkLst>
        <pc:spChg chg="mod">
          <ac:chgData name="Emily Crose" userId="5a1598ef78992c55" providerId="LiveId" clId="{B5C920EB-DA08-46B3-9AD7-96960AB676E8}" dt="2023-10-26T10:47:46.415" v="729" actId="1076"/>
          <ac:spMkLst>
            <pc:docMk/>
            <pc:sldMk cId="3204150496" sldId="345"/>
            <ac:spMk id="3" creationId="{CDD2CE64-4194-C744-07A3-746191219A9C}"/>
          </ac:spMkLst>
        </pc:spChg>
      </pc:sldChg>
      <pc:sldChg chg="modSp mod">
        <pc:chgData name="Emily Crose" userId="5a1598ef78992c55" providerId="LiveId" clId="{B5C920EB-DA08-46B3-9AD7-96960AB676E8}" dt="2023-10-26T10:47:59.641" v="732" actId="1076"/>
        <pc:sldMkLst>
          <pc:docMk/>
          <pc:sldMk cId="2934698520" sldId="346"/>
        </pc:sldMkLst>
        <pc:spChg chg="mod">
          <ac:chgData name="Emily Crose" userId="5a1598ef78992c55" providerId="LiveId" clId="{B5C920EB-DA08-46B3-9AD7-96960AB676E8}" dt="2023-10-26T10:47:59.641" v="732" actId="1076"/>
          <ac:spMkLst>
            <pc:docMk/>
            <pc:sldMk cId="2934698520" sldId="346"/>
            <ac:spMk id="3" creationId="{7772A1E7-85E2-4D50-FA3A-CF099CE89AEA}"/>
          </ac:spMkLst>
        </pc:spChg>
      </pc:sldChg>
      <pc:sldChg chg="modSp mod">
        <pc:chgData name="Emily Crose" userId="5a1598ef78992c55" providerId="LiveId" clId="{B5C920EB-DA08-46B3-9AD7-96960AB676E8}" dt="2023-10-26T10:48:11.446" v="733" actId="1076"/>
        <pc:sldMkLst>
          <pc:docMk/>
          <pc:sldMk cId="3634652466" sldId="349"/>
        </pc:sldMkLst>
        <pc:spChg chg="mod">
          <ac:chgData name="Emily Crose" userId="5a1598ef78992c55" providerId="LiveId" clId="{B5C920EB-DA08-46B3-9AD7-96960AB676E8}" dt="2023-10-26T10:48:11.446" v="733" actId="1076"/>
          <ac:spMkLst>
            <pc:docMk/>
            <pc:sldMk cId="3634652466" sldId="349"/>
            <ac:spMk id="3" creationId="{31272B61-CBD8-6E97-2D57-26EFA6C4D6F6}"/>
          </ac:spMkLst>
        </pc:spChg>
      </pc:sldChg>
      <pc:sldChg chg="modNotesTx">
        <pc:chgData name="Emily Crose" userId="5a1598ef78992c55" providerId="LiveId" clId="{B5C920EB-DA08-46B3-9AD7-96960AB676E8}" dt="2023-10-26T10:51:36.028" v="1473" actId="20577"/>
        <pc:sldMkLst>
          <pc:docMk/>
          <pc:sldMk cId="2342380915" sldId="362"/>
        </pc:sldMkLst>
      </pc:sldChg>
      <pc:sldChg chg="addSp delSp modSp mod setBg modClrScheme chgLayout">
        <pc:chgData name="Emily Crose" userId="5a1598ef78992c55" providerId="LiveId" clId="{B5C920EB-DA08-46B3-9AD7-96960AB676E8}" dt="2023-10-23T11:13:32.980" v="317" actId="26606"/>
        <pc:sldMkLst>
          <pc:docMk/>
          <pc:sldMk cId="3868735897" sldId="404"/>
        </pc:sldMkLst>
        <pc:spChg chg="mod ord">
          <ac:chgData name="Emily Crose" userId="5a1598ef78992c55" providerId="LiveId" clId="{B5C920EB-DA08-46B3-9AD7-96960AB676E8}" dt="2023-10-23T11:13:32.980" v="317" actId="26606"/>
          <ac:spMkLst>
            <pc:docMk/>
            <pc:sldMk cId="3868735897" sldId="404"/>
            <ac:spMk id="2" creationId="{CABD5798-F38D-51D5-AE05-B3FF3C148729}"/>
          </ac:spMkLst>
        </pc:spChg>
        <pc:spChg chg="add del mod ord">
          <ac:chgData name="Emily Crose" userId="5a1598ef78992c55" providerId="LiveId" clId="{B5C920EB-DA08-46B3-9AD7-96960AB676E8}" dt="2023-10-23T11:13:30.617" v="316" actId="478"/>
          <ac:spMkLst>
            <pc:docMk/>
            <pc:sldMk cId="3868735897" sldId="404"/>
            <ac:spMk id="3" creationId="{2842AB0F-6F37-F680-44FA-190020C844EE}"/>
          </ac:spMkLst>
        </pc:spChg>
        <pc:spChg chg="add">
          <ac:chgData name="Emily Crose" userId="5a1598ef78992c55" providerId="LiveId" clId="{B5C920EB-DA08-46B3-9AD7-96960AB676E8}" dt="2023-10-23T11:13:32.980" v="317" actId="26606"/>
          <ac:spMkLst>
            <pc:docMk/>
            <pc:sldMk cId="3868735897" sldId="404"/>
            <ac:spMk id="10" creationId="{0DC895F7-4E59-40FB-87DD-ACE47F94C143}"/>
          </ac:spMkLst>
        </pc:spChg>
        <pc:picChg chg="add">
          <ac:chgData name="Emily Crose" userId="5a1598ef78992c55" providerId="LiveId" clId="{B5C920EB-DA08-46B3-9AD7-96960AB676E8}" dt="2023-10-23T11:13:32.980" v="317" actId="26606"/>
          <ac:picMkLst>
            <pc:docMk/>
            <pc:sldMk cId="3868735897" sldId="404"/>
            <ac:picMk id="4" creationId="{A173D6BF-D643-395C-A038-60F25D7D5FBE}"/>
          </ac:picMkLst>
        </pc:picChg>
        <pc:picChg chg="add">
          <ac:chgData name="Emily Crose" userId="5a1598ef78992c55" providerId="LiveId" clId="{B5C920EB-DA08-46B3-9AD7-96960AB676E8}" dt="2023-10-23T11:13:32.980" v="317" actId="26606"/>
          <ac:picMkLst>
            <pc:docMk/>
            <pc:sldMk cId="3868735897" sldId="404"/>
            <ac:picMk id="8" creationId="{CBECFFDC-94DB-4DA3-94FE-22FEDDA8FA30}"/>
          </ac:picMkLst>
        </pc:picChg>
        <pc:picChg chg="add">
          <ac:chgData name="Emily Crose" userId="5a1598ef78992c55" providerId="LiveId" clId="{B5C920EB-DA08-46B3-9AD7-96960AB676E8}" dt="2023-10-23T11:13:32.980" v="317" actId="26606"/>
          <ac:picMkLst>
            <pc:docMk/>
            <pc:sldMk cId="3868735897" sldId="404"/>
            <ac:picMk id="12" creationId="{1A4C720E-710D-44F8-A8D7-2BAA61E1814B}"/>
          </ac:picMkLst>
        </pc:picChg>
      </pc:sldChg>
      <pc:sldChg chg="del">
        <pc:chgData name="Emily Crose" userId="5a1598ef78992c55" providerId="LiveId" clId="{B5C920EB-DA08-46B3-9AD7-96960AB676E8}" dt="2023-10-23T11:10:29.616" v="2" actId="47"/>
        <pc:sldMkLst>
          <pc:docMk/>
          <pc:sldMk cId="956857473" sldId="405"/>
        </pc:sldMkLst>
      </pc:sldChg>
      <pc:sldChg chg="addSp delSp modSp new mod modClrScheme chgLayout">
        <pc:chgData name="Emily Crose" userId="5a1598ef78992c55" providerId="LiveId" clId="{B5C920EB-DA08-46B3-9AD7-96960AB676E8}" dt="2023-10-23T11:15:07.798" v="478" actId="1076"/>
        <pc:sldMkLst>
          <pc:docMk/>
          <pc:sldMk cId="3026666360" sldId="405"/>
        </pc:sldMkLst>
        <pc:spChg chg="mod ord">
          <ac:chgData name="Emily Crose" userId="5a1598ef78992c55" providerId="LiveId" clId="{B5C920EB-DA08-46B3-9AD7-96960AB676E8}" dt="2023-10-23T11:13:59.517" v="352" actId="20577"/>
          <ac:spMkLst>
            <pc:docMk/>
            <pc:sldMk cId="3026666360" sldId="405"/>
            <ac:spMk id="2" creationId="{5609B847-4CAC-199C-5440-00A21E083818}"/>
          </ac:spMkLst>
        </pc:spChg>
        <pc:spChg chg="del mod ord">
          <ac:chgData name="Emily Crose" userId="5a1598ef78992c55" providerId="LiveId" clId="{B5C920EB-DA08-46B3-9AD7-96960AB676E8}" dt="2023-10-23T11:13:47.949" v="328" actId="700"/>
          <ac:spMkLst>
            <pc:docMk/>
            <pc:sldMk cId="3026666360" sldId="405"/>
            <ac:spMk id="3" creationId="{0167F6F7-5949-9869-0AFC-98DFB9DE8287}"/>
          </ac:spMkLst>
        </pc:spChg>
        <pc:spChg chg="add mod ord">
          <ac:chgData name="Emily Crose" userId="5a1598ef78992c55" providerId="LiveId" clId="{B5C920EB-DA08-46B3-9AD7-96960AB676E8}" dt="2023-10-23T11:15:07.798" v="478" actId="1076"/>
          <ac:spMkLst>
            <pc:docMk/>
            <pc:sldMk cId="3026666360" sldId="405"/>
            <ac:spMk id="4" creationId="{D802F8DA-24B1-DA05-925B-AC51673E38A8}"/>
          </ac:spMkLst>
        </pc:spChg>
      </pc:sldChg>
      <pc:sldChg chg="del">
        <pc:chgData name="Emily Crose" userId="5a1598ef78992c55" providerId="LiveId" clId="{B5C920EB-DA08-46B3-9AD7-96960AB676E8}" dt="2023-10-23T11:10:28.267" v="1" actId="47"/>
        <pc:sldMkLst>
          <pc:docMk/>
          <pc:sldMk cId="15631414" sldId="406"/>
        </pc:sldMkLst>
      </pc:sldChg>
      <pc:sldChg chg="modSp new mod">
        <pc:chgData name="Emily Crose" userId="5a1598ef78992c55" providerId="LiveId" clId="{B5C920EB-DA08-46B3-9AD7-96960AB676E8}" dt="2023-10-23T11:29:39.142" v="578" actId="20577"/>
        <pc:sldMkLst>
          <pc:docMk/>
          <pc:sldMk cId="1926542275" sldId="406"/>
        </pc:sldMkLst>
        <pc:spChg chg="mod">
          <ac:chgData name="Emily Crose" userId="5a1598ef78992c55" providerId="LiveId" clId="{B5C920EB-DA08-46B3-9AD7-96960AB676E8}" dt="2023-10-23T11:15:23.458" v="530" actId="20577"/>
          <ac:spMkLst>
            <pc:docMk/>
            <pc:sldMk cId="1926542275" sldId="406"/>
            <ac:spMk id="2" creationId="{3F92885E-469C-844A-3D6E-CB739DCEB887}"/>
          </ac:spMkLst>
        </pc:spChg>
        <pc:spChg chg="mod">
          <ac:chgData name="Emily Crose" userId="5a1598ef78992c55" providerId="LiveId" clId="{B5C920EB-DA08-46B3-9AD7-96960AB676E8}" dt="2023-10-23T11:29:39.142" v="578" actId="20577"/>
          <ac:spMkLst>
            <pc:docMk/>
            <pc:sldMk cId="1926542275" sldId="406"/>
            <ac:spMk id="3" creationId="{068D9540-AD42-6926-FD4E-F54FC44D15A6}"/>
          </ac:spMkLst>
        </pc:spChg>
      </pc:sldChg>
      <pc:sldChg chg="del">
        <pc:chgData name="Emily Crose" userId="5a1598ef78992c55" providerId="LiveId" clId="{B5C920EB-DA08-46B3-9AD7-96960AB676E8}" dt="2023-10-23T11:10:27.423" v="0" actId="47"/>
        <pc:sldMkLst>
          <pc:docMk/>
          <pc:sldMk cId="239233455" sldId="407"/>
        </pc:sldMkLst>
      </pc:sldChg>
      <pc:sldChg chg="addSp modSp add mod setBg modNotesTx">
        <pc:chgData name="Emily Crose" userId="5a1598ef78992c55" providerId="LiveId" clId="{B5C920EB-DA08-46B3-9AD7-96960AB676E8}" dt="2023-10-23T11:30:32.536" v="723" actId="20577"/>
        <pc:sldMkLst>
          <pc:docMk/>
          <pc:sldMk cId="1428449747" sldId="407"/>
        </pc:sldMkLst>
        <pc:spChg chg="mod">
          <ac:chgData name="Emily Crose" userId="5a1598ef78992c55" providerId="LiveId" clId="{B5C920EB-DA08-46B3-9AD7-96960AB676E8}" dt="2023-10-23T11:30:06.814" v="590" actId="26606"/>
          <ac:spMkLst>
            <pc:docMk/>
            <pc:sldMk cId="1428449747" sldId="407"/>
            <ac:spMk id="2" creationId="{1325A63D-9015-F666-B15A-F5E3B102B45E}"/>
          </ac:spMkLst>
        </pc:spChg>
        <pc:picChg chg="add">
          <ac:chgData name="Emily Crose" userId="5a1598ef78992c55" providerId="LiveId" clId="{B5C920EB-DA08-46B3-9AD7-96960AB676E8}" dt="2023-10-23T11:30:06.814" v="590" actId="26606"/>
          <ac:picMkLst>
            <pc:docMk/>
            <pc:sldMk cId="1428449747" sldId="407"/>
            <ac:picMk id="6" creationId="{C302B738-163C-18B1-1CA0-4C5DC6F3DF8F}"/>
          </ac:picMkLst>
        </pc:picChg>
        <pc:picChg chg="add">
          <ac:chgData name="Emily Crose" userId="5a1598ef78992c55" providerId="LiveId" clId="{B5C920EB-DA08-46B3-9AD7-96960AB676E8}" dt="2023-10-23T11:30:06.814" v="590" actId="26606"/>
          <ac:picMkLst>
            <pc:docMk/>
            <pc:sldMk cId="1428449747" sldId="407"/>
            <ac:picMk id="9" creationId="{6AF6706C-CF07-43A1-BCC4-CBA5D33820DA}"/>
          </ac:picMkLst>
        </pc:pic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A46C01E0-4F0E-4425-A3B2-9C80CF8C9F3A}"/>
    <pc:docChg chg="modSld">
      <pc:chgData name="Emily Crose" userId="5a1598ef78992c55" providerId="LiveId" clId="{A46C01E0-4F0E-4425-A3B2-9C80CF8C9F3A}" dt="2023-08-20T19:05:31.472" v="14" actId="20577"/>
      <pc:docMkLst>
        <pc:docMk/>
      </pc:docMkLst>
      <pc:sldChg chg="modSp mod">
        <pc:chgData name="Emily Crose" userId="5a1598ef78992c55" providerId="LiveId" clId="{A46C01E0-4F0E-4425-A3B2-9C80CF8C9F3A}" dt="2023-08-20T19:05:31.472" v="14" actId="20577"/>
        <pc:sldMkLst>
          <pc:docMk/>
          <pc:sldMk cId="1938681844" sldId="256"/>
        </pc:sldMkLst>
        <pc:spChg chg="mod">
          <ac:chgData name="Emily Crose" userId="5a1598ef78992c55" providerId="LiveId" clId="{A46C01E0-4F0E-4425-A3B2-9C80CF8C9F3A}" dt="2023-08-20T19:05:31.472" v="14" actId="20577"/>
          <ac:spMkLst>
            <pc:docMk/>
            <pc:sldMk cId="1938681844" sldId="256"/>
            <ac:spMk id="2" creationId="{E84EBFFF-D976-C46F-C884-33E6C3D3D040}"/>
          </ac:spMkLst>
        </pc:spChg>
      </pc:sldChg>
    </pc:docChg>
  </pc:docChgLst>
  <pc:docChgLst>
    <pc:chgData name="Emily Crose" userId="5a1598ef78992c55" providerId="LiveId" clId="{B926D46E-5C43-4A09-80CB-724AD803CB4D}"/>
    <pc:docChg chg="modSld">
      <pc:chgData name="Emily Crose" userId="5a1598ef78992c55" providerId="LiveId" clId="{B926D46E-5C43-4A09-80CB-724AD803CB4D}" dt="2023-09-06T00:38:29.834" v="63" actId="1076"/>
      <pc:docMkLst>
        <pc:docMk/>
      </pc:docMkLst>
      <pc:sldChg chg="modSp mod">
        <pc:chgData name="Emily Crose" userId="5a1598ef78992c55" providerId="LiveId" clId="{B926D46E-5C43-4A09-80CB-724AD803CB4D}" dt="2023-09-06T00:35:02.361" v="8" actId="20577"/>
        <pc:sldMkLst>
          <pc:docMk/>
          <pc:sldMk cId="51780103" sldId="298"/>
        </pc:sldMkLst>
        <pc:spChg chg="mod">
          <ac:chgData name="Emily Crose" userId="5a1598ef78992c55" providerId="LiveId" clId="{B926D46E-5C43-4A09-80CB-724AD803CB4D}" dt="2023-09-06T00:35:02.361" v="8" actId="20577"/>
          <ac:spMkLst>
            <pc:docMk/>
            <pc:sldMk cId="51780103" sldId="298"/>
            <ac:spMk id="4" creationId="{DB70F10A-4AE0-900A-BDD6-828E86756083}"/>
          </ac:spMkLst>
        </pc:spChg>
      </pc:sldChg>
      <pc:sldChg chg="modSp mod">
        <pc:chgData name="Emily Crose" userId="5a1598ef78992c55" providerId="LiveId" clId="{B926D46E-5C43-4A09-80CB-724AD803CB4D}" dt="2023-09-06T00:37:21.829" v="45" actId="1076"/>
        <pc:sldMkLst>
          <pc:docMk/>
          <pc:sldMk cId="788619882" sldId="328"/>
        </pc:sldMkLst>
        <pc:spChg chg="mod">
          <ac:chgData name="Emily Crose" userId="5a1598ef78992c55" providerId="LiveId" clId="{B926D46E-5C43-4A09-80CB-724AD803CB4D}" dt="2023-09-06T00:37:21.829" v="45" actId="1076"/>
          <ac:spMkLst>
            <pc:docMk/>
            <pc:sldMk cId="788619882" sldId="328"/>
            <ac:spMk id="3" creationId="{6654CA7C-B503-6C0E-F8E4-0139B20F32E0}"/>
          </ac:spMkLst>
        </pc:spChg>
      </pc:sldChg>
      <pc:sldChg chg="modSp mod">
        <pc:chgData name="Emily Crose" userId="5a1598ef78992c55" providerId="LiveId" clId="{B926D46E-5C43-4A09-80CB-724AD803CB4D}" dt="2023-09-06T00:37:29.237" v="48" actId="1076"/>
        <pc:sldMkLst>
          <pc:docMk/>
          <pc:sldMk cId="1067099626" sldId="329"/>
        </pc:sldMkLst>
        <pc:spChg chg="mod">
          <ac:chgData name="Emily Crose" userId="5a1598ef78992c55" providerId="LiveId" clId="{B926D46E-5C43-4A09-80CB-724AD803CB4D}" dt="2023-09-06T00:37:29.237" v="48" actId="1076"/>
          <ac:spMkLst>
            <pc:docMk/>
            <pc:sldMk cId="1067099626" sldId="329"/>
            <ac:spMk id="3" creationId="{45F59A94-A352-B473-279C-6E567567610C}"/>
          </ac:spMkLst>
        </pc:spChg>
      </pc:sldChg>
      <pc:sldChg chg="modSp mod">
        <pc:chgData name="Emily Crose" userId="5a1598ef78992c55" providerId="LiveId" clId="{B926D46E-5C43-4A09-80CB-724AD803CB4D}" dt="2023-09-06T00:37:41.018" v="51" actId="1076"/>
        <pc:sldMkLst>
          <pc:docMk/>
          <pc:sldMk cId="1258529426" sldId="333"/>
        </pc:sldMkLst>
        <pc:spChg chg="mod">
          <ac:chgData name="Emily Crose" userId="5a1598ef78992c55" providerId="LiveId" clId="{B926D46E-5C43-4A09-80CB-724AD803CB4D}" dt="2023-09-06T00:37:41.018" v="51" actId="1076"/>
          <ac:spMkLst>
            <pc:docMk/>
            <pc:sldMk cId="1258529426" sldId="333"/>
            <ac:spMk id="4" creationId="{1B601CC5-2CBC-5CEB-E18D-3B4C7AEDB71F}"/>
          </ac:spMkLst>
        </pc:spChg>
      </pc:sldChg>
      <pc:sldChg chg="modSp mod">
        <pc:chgData name="Emily Crose" userId="5a1598ef78992c55" providerId="LiveId" clId="{B926D46E-5C43-4A09-80CB-724AD803CB4D}" dt="2023-09-06T00:38:07.276" v="57" actId="1076"/>
        <pc:sldMkLst>
          <pc:docMk/>
          <pc:sldMk cId="1931758090" sldId="334"/>
        </pc:sldMkLst>
        <pc:spChg chg="mod">
          <ac:chgData name="Emily Crose" userId="5a1598ef78992c55" providerId="LiveId" clId="{B926D46E-5C43-4A09-80CB-724AD803CB4D}" dt="2023-09-06T00:38:07.276" v="57" actId="1076"/>
          <ac:spMkLst>
            <pc:docMk/>
            <pc:sldMk cId="1931758090" sldId="334"/>
            <ac:spMk id="3" creationId="{95F0AB06-869E-6679-D2E0-81DA882613A5}"/>
          </ac:spMkLst>
        </pc:spChg>
      </pc:sldChg>
      <pc:sldChg chg="modSp mod">
        <pc:chgData name="Emily Crose" userId="5a1598ef78992c55" providerId="LiveId" clId="{B926D46E-5C43-4A09-80CB-724AD803CB4D}" dt="2023-09-06T00:35:49.791" v="15" actId="1076"/>
        <pc:sldMkLst>
          <pc:docMk/>
          <pc:sldMk cId="552101129" sldId="339"/>
        </pc:sldMkLst>
        <pc:spChg chg="mod">
          <ac:chgData name="Emily Crose" userId="5a1598ef78992c55" providerId="LiveId" clId="{B926D46E-5C43-4A09-80CB-724AD803CB4D}" dt="2023-09-06T00:35:49.791" v="15" actId="1076"/>
          <ac:spMkLst>
            <pc:docMk/>
            <pc:sldMk cId="552101129" sldId="339"/>
            <ac:spMk id="2" creationId="{8D47344B-B189-8403-5625-FC02405A790B}"/>
          </ac:spMkLst>
        </pc:spChg>
        <pc:picChg chg="mod">
          <ac:chgData name="Emily Crose" userId="5a1598ef78992c55" providerId="LiveId" clId="{B926D46E-5C43-4A09-80CB-724AD803CB4D}" dt="2023-09-06T00:35:37.714" v="14" actId="1076"/>
          <ac:picMkLst>
            <pc:docMk/>
            <pc:sldMk cId="552101129" sldId="339"/>
            <ac:picMk id="5" creationId="{7EA5C84B-B27F-2C53-A41A-B57D6E6382D4}"/>
          </ac:picMkLst>
        </pc:picChg>
      </pc:sldChg>
      <pc:sldChg chg="modSp mod">
        <pc:chgData name="Emily Crose" userId="5a1598ef78992c55" providerId="LiveId" clId="{B926D46E-5C43-4A09-80CB-724AD803CB4D}" dt="2023-09-06T00:36:13.052" v="21" actId="403"/>
        <pc:sldMkLst>
          <pc:docMk/>
          <pc:sldMk cId="2223540008" sldId="341"/>
        </pc:sldMkLst>
        <pc:spChg chg="mod">
          <ac:chgData name="Emily Crose" userId="5a1598ef78992c55" providerId="LiveId" clId="{B926D46E-5C43-4A09-80CB-724AD803CB4D}" dt="2023-09-06T00:36:13.052" v="21" actId="403"/>
          <ac:spMkLst>
            <pc:docMk/>
            <pc:sldMk cId="2223540008" sldId="341"/>
            <ac:spMk id="4" creationId="{3C218D33-D154-0382-D9C4-9B913106CA63}"/>
          </ac:spMkLst>
        </pc:spChg>
      </pc:sldChg>
      <pc:sldChg chg="modSp mod">
        <pc:chgData name="Emily Crose" userId="5a1598ef78992c55" providerId="LiveId" clId="{B926D46E-5C43-4A09-80CB-724AD803CB4D}" dt="2023-09-06T00:36:08.415" v="19" actId="403"/>
        <pc:sldMkLst>
          <pc:docMk/>
          <pc:sldMk cId="3939726529" sldId="342"/>
        </pc:sldMkLst>
        <pc:spChg chg="mod">
          <ac:chgData name="Emily Crose" userId="5a1598ef78992c55" providerId="LiveId" clId="{B926D46E-5C43-4A09-80CB-724AD803CB4D}" dt="2023-09-06T00:36:08.415" v="19" actId="403"/>
          <ac:spMkLst>
            <pc:docMk/>
            <pc:sldMk cId="3939726529" sldId="342"/>
            <ac:spMk id="3" creationId="{3B38BD07-7138-FAC4-0BA4-356304B37035}"/>
          </ac:spMkLst>
        </pc:spChg>
      </pc:sldChg>
      <pc:sldChg chg="modSp mod">
        <pc:chgData name="Emily Crose" userId="5a1598ef78992c55" providerId="LiveId" clId="{B926D46E-5C43-4A09-80CB-724AD803CB4D}" dt="2023-09-06T00:36:36.596" v="27" actId="1076"/>
        <pc:sldMkLst>
          <pc:docMk/>
          <pc:sldMk cId="3622486211" sldId="343"/>
        </pc:sldMkLst>
        <pc:spChg chg="mod">
          <ac:chgData name="Emily Crose" userId="5a1598ef78992c55" providerId="LiveId" clId="{B926D46E-5C43-4A09-80CB-724AD803CB4D}" dt="2023-09-06T00:36:36.596" v="27" actId="1076"/>
          <ac:spMkLst>
            <pc:docMk/>
            <pc:sldMk cId="3622486211" sldId="343"/>
            <ac:spMk id="3" creationId="{4DE447E1-2B3A-E948-E833-4C025630BD48}"/>
          </ac:spMkLst>
        </pc:spChg>
      </pc:sldChg>
      <pc:sldChg chg="modSp mod">
        <pc:chgData name="Emily Crose" userId="5a1598ef78992c55" providerId="LiveId" clId="{B926D46E-5C43-4A09-80CB-724AD803CB4D}" dt="2023-09-06T00:36:25.996" v="24" actId="1076"/>
        <pc:sldMkLst>
          <pc:docMk/>
          <pc:sldMk cId="3998568646" sldId="344"/>
        </pc:sldMkLst>
        <pc:spChg chg="mod">
          <ac:chgData name="Emily Crose" userId="5a1598ef78992c55" providerId="LiveId" clId="{B926D46E-5C43-4A09-80CB-724AD803CB4D}" dt="2023-09-06T00:36:25.996" v="24" actId="1076"/>
          <ac:spMkLst>
            <pc:docMk/>
            <pc:sldMk cId="3998568646" sldId="344"/>
            <ac:spMk id="3" creationId="{310CF06E-CB80-5064-FF40-A58E31B7E5CC}"/>
          </ac:spMkLst>
        </pc:spChg>
      </pc:sldChg>
      <pc:sldChg chg="modSp mod">
        <pc:chgData name="Emily Crose" userId="5a1598ef78992c55" providerId="LiveId" clId="{B926D46E-5C43-4A09-80CB-724AD803CB4D}" dt="2023-09-06T00:36:56.284" v="37" actId="1076"/>
        <pc:sldMkLst>
          <pc:docMk/>
          <pc:sldMk cId="3204150496" sldId="345"/>
        </pc:sldMkLst>
        <pc:spChg chg="mod">
          <ac:chgData name="Emily Crose" userId="5a1598ef78992c55" providerId="LiveId" clId="{B926D46E-5C43-4A09-80CB-724AD803CB4D}" dt="2023-09-06T00:36:56.284" v="37" actId="1076"/>
          <ac:spMkLst>
            <pc:docMk/>
            <pc:sldMk cId="3204150496" sldId="345"/>
            <ac:spMk id="3" creationId="{CDD2CE64-4194-C744-07A3-746191219A9C}"/>
          </ac:spMkLst>
        </pc:spChg>
      </pc:sldChg>
      <pc:sldChg chg="modSp mod">
        <pc:chgData name="Emily Crose" userId="5a1598ef78992c55" providerId="LiveId" clId="{B926D46E-5C43-4A09-80CB-724AD803CB4D}" dt="2023-09-06T00:37:09.864" v="42" actId="1076"/>
        <pc:sldMkLst>
          <pc:docMk/>
          <pc:sldMk cId="2934698520" sldId="346"/>
        </pc:sldMkLst>
        <pc:spChg chg="mod">
          <ac:chgData name="Emily Crose" userId="5a1598ef78992c55" providerId="LiveId" clId="{B926D46E-5C43-4A09-80CB-724AD803CB4D}" dt="2023-09-06T00:37:09.864" v="42" actId="1076"/>
          <ac:spMkLst>
            <pc:docMk/>
            <pc:sldMk cId="2934698520" sldId="346"/>
            <ac:spMk id="3" creationId="{7772A1E7-85E2-4D50-FA3A-CF099CE89AEA}"/>
          </ac:spMkLst>
        </pc:spChg>
      </pc:sldChg>
      <pc:sldChg chg="modSp mod">
        <pc:chgData name="Emily Crose" userId="5a1598ef78992c55" providerId="LiveId" clId="{B926D46E-5C43-4A09-80CB-724AD803CB4D}" dt="2023-09-06T00:38:16.844" v="59" actId="1076"/>
        <pc:sldMkLst>
          <pc:docMk/>
          <pc:sldMk cId="2023851391" sldId="355"/>
        </pc:sldMkLst>
        <pc:spChg chg="mod">
          <ac:chgData name="Emily Crose" userId="5a1598ef78992c55" providerId="LiveId" clId="{B926D46E-5C43-4A09-80CB-724AD803CB4D}" dt="2023-09-06T00:38:16.844" v="59" actId="1076"/>
          <ac:spMkLst>
            <pc:docMk/>
            <pc:sldMk cId="2023851391" sldId="355"/>
            <ac:spMk id="4" creationId="{A09D121D-0974-4295-FE4F-8BA1EBE890E9}"/>
          </ac:spMkLst>
        </pc:spChg>
      </pc:sldChg>
      <pc:sldChg chg="modSp mod">
        <pc:chgData name="Emily Crose" userId="5a1598ef78992c55" providerId="LiveId" clId="{B926D46E-5C43-4A09-80CB-724AD803CB4D}" dt="2023-09-06T00:38:29.834" v="63" actId="1076"/>
        <pc:sldMkLst>
          <pc:docMk/>
          <pc:sldMk cId="2664086329" sldId="360"/>
        </pc:sldMkLst>
        <pc:spChg chg="mod">
          <ac:chgData name="Emily Crose" userId="5a1598ef78992c55" providerId="LiveId" clId="{B926D46E-5C43-4A09-80CB-724AD803CB4D}" dt="2023-09-06T00:38:29.834" v="63" actId="1076"/>
          <ac:spMkLst>
            <pc:docMk/>
            <pc:sldMk cId="2664086329" sldId="360"/>
            <ac:spMk id="3" creationId="{8571FEE8-4BCC-C106-734E-668719D1B96B}"/>
          </ac:spMkLst>
        </pc:spChg>
      </pc:sldChg>
      <pc:sldChg chg="modSp mod">
        <pc:chgData name="Emily Crose" userId="5a1598ef78992c55" providerId="LiveId" clId="{B926D46E-5C43-4A09-80CB-724AD803CB4D}" dt="2023-09-06T00:38:00.483" v="54" actId="1076"/>
        <pc:sldMkLst>
          <pc:docMk/>
          <pc:sldMk cId="4242051332" sldId="365"/>
        </pc:sldMkLst>
        <pc:spChg chg="mod">
          <ac:chgData name="Emily Crose" userId="5a1598ef78992c55" providerId="LiveId" clId="{B926D46E-5C43-4A09-80CB-724AD803CB4D}" dt="2023-09-06T00:38:00.483" v="54" actId="1076"/>
          <ac:spMkLst>
            <pc:docMk/>
            <pc:sldMk cId="4242051332" sldId="365"/>
            <ac:spMk id="3" creationId="{5EE3B7A8-5DF4-45BC-53B9-E81A4F532B2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find yourself in a situation where you need to consider widening scope, the best thing that you can do is to communicate with your peers in management both at the same level, and above you. Make sure that the needs are being met by either adding new items to the scope of the current project you are working on, or another option is to add scope elsewhere. There’s always going to be a balance of efficiency when something is asked to be added to the scope. When this happens, one of the first things that should be asked is, “is this something that actually needs to be done in the first place?” </a:t>
            </a:r>
            <a:r>
              <a:rPr lang="en-US"/>
              <a:t>If it’s not, maybe it doesn’t need to be done at all.</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0827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3268367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may take the remaining time we have in today’s class to sign onto the </a:t>
            </a:r>
            <a:r>
              <a:rPr lang="en-US" dirty="0" err="1"/>
              <a:t>moodle</a:t>
            </a:r>
            <a:r>
              <a:rPr lang="en-US" dirty="0"/>
              <a:t> and take the quiz.</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78549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Scoping is one of the most challenging parts to manage on an ongoing basis. We will never just scope a project once and declare it to be done. The work with scoping will continue on for the life of the project.</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review our scoping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68200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10/26/2023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a:t>
            </a:r>
            <a:r>
              <a:rPr lang="en-US" sz="4400">
                <a:effectLst>
                  <a:glow rad="38100">
                    <a:schemeClr val="bg1">
                      <a:lumMod val="65000"/>
                      <a:lumOff val="35000"/>
                      <a:alpha val="40000"/>
                    </a:schemeClr>
                  </a:glow>
                  <a:outerShdw blurRad="28575" dist="38100" dir="14040000" algn="tl" rotWithShape="0">
                    <a:srgbClr val="000000">
                      <a:alpha val="25000"/>
                    </a:srgbClr>
                  </a:outerShdw>
                </a:effectLst>
              </a:rPr>
              <a:t>Software Development</a:t>
            </a:r>
            <a:endParaRPr lang="en-US" sz="44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a:xfrm>
            <a:off x="685801" y="1480457"/>
            <a:ext cx="9927770" cy="2733523"/>
          </a:xfrm>
        </p:spPr>
        <p:txBody>
          <a:bodyPr>
            <a:normAutofit/>
          </a:bodyPr>
          <a:lstStyle/>
          <a:p>
            <a:r>
              <a:rPr lang="en-US" sz="2400" dirty="0"/>
              <a:t>What business problems is this app going to solve?</a:t>
            </a:r>
          </a:p>
          <a:p>
            <a:r>
              <a:rPr lang="en-US" sz="2400" dirty="0"/>
              <a:t>How will this software solve that problem exactly?</a:t>
            </a:r>
          </a:p>
          <a:p>
            <a:pPr lvl="1"/>
            <a:r>
              <a:rPr lang="en-US" sz="2000" dirty="0"/>
              <a:t>Will any business or revenue needs impact the design the application’s operation?</a:t>
            </a:r>
          </a:p>
          <a:p>
            <a:pPr lvl="2"/>
            <a:r>
              <a:rPr lang="en-US" sz="1800" dirty="0"/>
              <a:t>If so, how?</a:t>
            </a:r>
          </a:p>
          <a:p>
            <a:r>
              <a:rPr lang="en-US" sz="2400"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a:xfrm>
            <a:off x="685801" y="1586894"/>
            <a:ext cx="9165770" cy="1983620"/>
          </a:xfrm>
        </p:spPr>
        <p:txBody>
          <a:bodyPr>
            <a:normAutofit/>
          </a:bodyPr>
          <a:lstStyle/>
          <a:p>
            <a:r>
              <a:rPr lang="en-US" sz="2400" dirty="0"/>
              <a:t>You don’t need to do this alone!</a:t>
            </a:r>
          </a:p>
          <a:p>
            <a:pPr lvl="1"/>
            <a:r>
              <a:rPr lang="en-US" sz="2000" dirty="0"/>
              <a:t>Technology consultants</a:t>
            </a:r>
          </a:p>
          <a:p>
            <a:r>
              <a:rPr lang="en-US" sz="2400"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a:xfrm>
            <a:off x="685800" y="1041401"/>
            <a:ext cx="10131425" cy="3649133"/>
          </a:xfrm>
        </p:spPr>
        <p:txBody>
          <a:bodyPr>
            <a:normAutofit/>
          </a:bodyPr>
          <a:lstStyle/>
          <a:p>
            <a:r>
              <a:rPr lang="en-US" sz="2400" dirty="0"/>
              <a:t>Scope should be:</a:t>
            </a:r>
          </a:p>
          <a:p>
            <a:pPr lvl="1"/>
            <a:r>
              <a:rPr lang="en-US" sz="2000" dirty="0"/>
              <a:t>Clear</a:t>
            </a:r>
          </a:p>
          <a:p>
            <a:pPr lvl="1"/>
            <a:r>
              <a:rPr lang="en-US" sz="2000" dirty="0"/>
              <a:t>Narrow/focused</a:t>
            </a:r>
          </a:p>
          <a:p>
            <a:pPr lvl="1"/>
            <a:r>
              <a:rPr lang="en-US" sz="2000"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a:xfrm>
            <a:off x="685801" y="609600"/>
            <a:ext cx="10131425" cy="3649133"/>
          </a:xfrm>
        </p:spPr>
        <p:txBody>
          <a:bodyPr>
            <a:normAutofit/>
          </a:bodyPr>
          <a:lstStyle/>
          <a:p>
            <a:r>
              <a:rPr lang="en-US" sz="2400" dirty="0"/>
              <a:t>Research</a:t>
            </a:r>
          </a:p>
          <a:p>
            <a:pPr lvl="1"/>
            <a:r>
              <a:rPr lang="en-US" sz="2000"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a:xfrm>
            <a:off x="685801" y="1604433"/>
            <a:ext cx="10131425" cy="3649133"/>
          </a:xfrm>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a:xfrm>
            <a:off x="685801" y="1337733"/>
            <a:ext cx="9873343" cy="2352523"/>
          </a:xfrm>
        </p:spPr>
        <p:txBody>
          <a:bodyPr>
            <a:normAutofit/>
          </a:bodyPr>
          <a:lstStyle/>
          <a:p>
            <a:r>
              <a:rPr lang="en-US" sz="2400" dirty="0"/>
              <a:t>Squeaking wheels</a:t>
            </a:r>
          </a:p>
          <a:p>
            <a:r>
              <a:rPr lang="en-US" sz="2400" dirty="0"/>
              <a:t>Misunderstandings</a:t>
            </a:r>
          </a:p>
          <a:p>
            <a:r>
              <a:rPr lang="en-US" sz="2400" dirty="0"/>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3"/>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a:xfrm>
            <a:off x="685801" y="1024467"/>
            <a:ext cx="10131425" cy="3649133"/>
          </a:xfrm>
        </p:spPr>
        <p:txBody>
          <a:bodyPr>
            <a:normAutofit/>
          </a:bodyPr>
          <a:lstStyle/>
          <a:p>
            <a:r>
              <a:rPr lang="en-US" sz="2400" dirty="0"/>
              <a:t>Be specific about what the new tasks aim to achieve</a:t>
            </a:r>
          </a:p>
          <a:p>
            <a:r>
              <a:rPr lang="en-US" sz="2400" dirty="0"/>
              <a:t>Ensure everyone knows an exception has been made</a:t>
            </a:r>
          </a:p>
          <a:p>
            <a:r>
              <a:rPr lang="en-US" sz="2400" dirty="0"/>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a:xfrm>
            <a:off x="685801" y="1337733"/>
            <a:ext cx="10131425" cy="3649133"/>
          </a:xfrm>
        </p:spPr>
        <p:txBody>
          <a:bodyPr/>
          <a:lstStyle/>
          <a:p>
            <a:r>
              <a:rPr lang="en-US" sz="2400" dirty="0"/>
              <a:t>Types of tasks:</a:t>
            </a:r>
          </a:p>
          <a:p>
            <a:pPr lvl="1"/>
            <a:r>
              <a:rPr lang="en-US" sz="2000" dirty="0"/>
              <a:t>Routine</a:t>
            </a:r>
          </a:p>
          <a:p>
            <a:pPr lvl="1"/>
            <a:r>
              <a:rPr lang="en-US" sz="2000" dirty="0"/>
              <a:t>Simple</a:t>
            </a:r>
          </a:p>
          <a:p>
            <a:pPr lvl="1"/>
            <a:r>
              <a:rPr lang="en-US" sz="2000"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a:xfrm>
            <a:off x="685801" y="1337733"/>
            <a:ext cx="10131425" cy="3649133"/>
          </a:xfrm>
        </p:spPr>
        <p:txBody>
          <a:bodyPr>
            <a:normAutofit/>
          </a:bodyPr>
          <a:lstStyle/>
          <a:p>
            <a:r>
              <a:rPr lang="en-US" sz="2000" dirty="0"/>
              <a:t>Accurate Planning</a:t>
            </a:r>
          </a:p>
          <a:p>
            <a:r>
              <a:rPr lang="en-US" sz="2000" dirty="0"/>
              <a:t>Simplified prioritization</a:t>
            </a:r>
          </a:p>
          <a:p>
            <a:r>
              <a:rPr lang="en-US" sz="2000" dirty="0"/>
              <a:t>Clearer team responsibilities</a:t>
            </a:r>
          </a:p>
          <a:p>
            <a:r>
              <a:rPr lang="en-US" sz="2000" dirty="0"/>
              <a:t>Transparent Progress tracking w/feature flags</a:t>
            </a:r>
          </a:p>
          <a:p>
            <a:r>
              <a:rPr lang="en-US" sz="2000"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a:xfrm>
            <a:off x="685800" y="1143001"/>
            <a:ext cx="10131425" cy="3649133"/>
          </a:xfrm>
        </p:spPr>
        <p:txBody>
          <a:bodyPr>
            <a:normAutofit/>
          </a:bodyPr>
          <a:lstStyle/>
          <a:p>
            <a:r>
              <a:rPr lang="en-US" sz="2400" dirty="0"/>
              <a:t>Fear</a:t>
            </a:r>
          </a:p>
          <a:p>
            <a:r>
              <a:rPr lang="en-US" sz="2400" dirty="0"/>
              <a:t>Uncertainty</a:t>
            </a:r>
          </a:p>
          <a:p>
            <a:r>
              <a:rPr lang="en-US" sz="2400"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photo of wooden rulers">
            <a:extLst>
              <a:ext uri="{FF2B5EF4-FFF2-40B4-BE49-F238E27FC236}">
                <a16:creationId xmlns:a16="http://schemas.microsoft.com/office/drawing/2014/main" id="{A173D6BF-D643-395C-A038-60F25D7D5FBE}"/>
              </a:ext>
            </a:extLst>
          </p:cNvPr>
          <p:cNvPicPr>
            <a:picLocks noChangeAspect="1"/>
          </p:cNvPicPr>
          <p:nvPr/>
        </p:nvPicPr>
        <p:blipFill rotWithShape="1">
          <a:blip r:embed="rId3">
            <a:alphaModFix amt="35000"/>
          </a:blip>
          <a:srcRect t="16449" b="855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Metrics</a:t>
            </a:r>
          </a:p>
        </p:txBody>
      </p:sp>
    </p:spTree>
    <p:extLst>
      <p:ext uri="{BB962C8B-B14F-4D97-AF65-F5344CB8AC3E}">
        <p14:creationId xmlns:p14="http://schemas.microsoft.com/office/powerpoint/2010/main" val="386873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B847-4CAC-199C-5440-00A21E083818}"/>
              </a:ext>
            </a:extLst>
          </p:cNvPr>
          <p:cNvSpPr>
            <a:spLocks noGrp="1"/>
          </p:cNvSpPr>
          <p:nvPr>
            <p:ph type="title"/>
          </p:nvPr>
        </p:nvSpPr>
        <p:spPr/>
        <p:txBody>
          <a:bodyPr/>
          <a:lstStyle/>
          <a:p>
            <a:r>
              <a:rPr lang="en-US" dirty="0"/>
              <a:t>Possible Metric Considerations </a:t>
            </a:r>
          </a:p>
        </p:txBody>
      </p:sp>
      <p:sp>
        <p:nvSpPr>
          <p:cNvPr id="4" name="Content Placeholder 3">
            <a:extLst>
              <a:ext uri="{FF2B5EF4-FFF2-40B4-BE49-F238E27FC236}">
                <a16:creationId xmlns:a16="http://schemas.microsoft.com/office/drawing/2014/main" id="{D802F8DA-24B1-DA05-925B-AC51673E38A8}"/>
              </a:ext>
            </a:extLst>
          </p:cNvPr>
          <p:cNvSpPr>
            <a:spLocks noGrp="1"/>
          </p:cNvSpPr>
          <p:nvPr>
            <p:ph idx="1"/>
          </p:nvPr>
        </p:nvSpPr>
        <p:spPr>
          <a:xfrm>
            <a:off x="685801" y="2163839"/>
            <a:ext cx="10131425" cy="3649133"/>
          </a:xfrm>
        </p:spPr>
        <p:txBody>
          <a:bodyPr/>
          <a:lstStyle/>
          <a:p>
            <a:r>
              <a:rPr lang="en-US" dirty="0"/>
              <a:t>Key Performance Indicators (KPIs)</a:t>
            </a:r>
          </a:p>
          <a:p>
            <a:r>
              <a:rPr lang="en-US" dirty="0"/>
              <a:t>Statistics</a:t>
            </a:r>
          </a:p>
          <a:p>
            <a:pPr lvl="1"/>
            <a:r>
              <a:rPr lang="en-US" dirty="0"/>
              <a:t>Closed tickets</a:t>
            </a:r>
          </a:p>
          <a:p>
            <a:pPr lvl="1"/>
            <a:r>
              <a:rPr lang="en-US" dirty="0"/>
              <a:t>Commits &amp; PRs</a:t>
            </a:r>
          </a:p>
          <a:p>
            <a:pPr lvl="1"/>
            <a:r>
              <a:rPr lang="en-US" dirty="0"/>
              <a:t>Income based measurement?</a:t>
            </a:r>
          </a:p>
        </p:txBody>
      </p:sp>
    </p:spTree>
    <p:extLst>
      <p:ext uri="{BB962C8B-B14F-4D97-AF65-F5344CB8AC3E}">
        <p14:creationId xmlns:p14="http://schemas.microsoft.com/office/powerpoint/2010/main" val="302666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16954" y="-18719"/>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509685" y="1489267"/>
            <a:ext cx="5179389" cy="2819398"/>
          </a:xfrm>
        </p:spPr>
        <p:txBody>
          <a:bodyPr vert="horz" lIns="91440" tIns="45720" rIns="91440" bIns="45720" rtlCol="0" anchor="b">
            <a:normAutofit/>
          </a:bodyPr>
          <a:lstStyle/>
          <a:p>
            <a:pPr algn="r"/>
            <a:r>
              <a:rPr lang="en-US" sz="4800" dirty="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885E-469C-844A-3D6E-CB739DCEB887}"/>
              </a:ext>
            </a:extLst>
          </p:cNvPr>
          <p:cNvSpPr>
            <a:spLocks noGrp="1"/>
          </p:cNvSpPr>
          <p:nvPr>
            <p:ph type="title"/>
          </p:nvPr>
        </p:nvSpPr>
        <p:spPr/>
        <p:txBody>
          <a:bodyPr/>
          <a:lstStyle/>
          <a:p>
            <a:r>
              <a:rPr lang="en-US" dirty="0"/>
              <a:t>Structuring Quarterly</a:t>
            </a:r>
          </a:p>
        </p:txBody>
      </p:sp>
      <p:sp>
        <p:nvSpPr>
          <p:cNvPr id="3" name="Content Placeholder 2">
            <a:extLst>
              <a:ext uri="{FF2B5EF4-FFF2-40B4-BE49-F238E27FC236}">
                <a16:creationId xmlns:a16="http://schemas.microsoft.com/office/drawing/2014/main" id="{068D9540-AD42-6926-FD4E-F54FC44D15A6}"/>
              </a:ext>
            </a:extLst>
          </p:cNvPr>
          <p:cNvSpPr>
            <a:spLocks noGrp="1"/>
          </p:cNvSpPr>
          <p:nvPr>
            <p:ph idx="1"/>
          </p:nvPr>
        </p:nvSpPr>
        <p:spPr/>
        <p:txBody>
          <a:bodyPr/>
          <a:lstStyle/>
          <a:p>
            <a:r>
              <a:rPr lang="en-US" dirty="0"/>
              <a:t>Benefits of structuring around quarterly goals:</a:t>
            </a:r>
          </a:p>
          <a:p>
            <a:endParaRPr lang="en-US" dirty="0"/>
          </a:p>
        </p:txBody>
      </p:sp>
    </p:spTree>
    <p:extLst>
      <p:ext uri="{BB962C8B-B14F-4D97-AF65-F5344CB8AC3E}">
        <p14:creationId xmlns:p14="http://schemas.microsoft.com/office/powerpoint/2010/main" val="1926542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643464" y="639097"/>
            <a:ext cx="4789678" cy="3746634"/>
          </a:xfrm>
        </p:spPr>
        <p:txBody>
          <a:bodyPr vert="horz" lIns="91440" tIns="45720" rIns="91440" bIns="45720" rtlCol="0" anchor="b" anchorCtr="1">
            <a:normAutofit/>
          </a:bodyPr>
          <a:lstStyle/>
          <a:p>
            <a:pPr algn="r"/>
            <a:r>
              <a:rPr lang="en-US" sz="4800" dirty="0"/>
              <a:t>Quiz time!</a:t>
            </a:r>
          </a:p>
        </p:txBody>
      </p:sp>
      <p:pic>
        <p:nvPicPr>
          <p:cNvPr id="6" name="Graphic 5" descr="Checkmark">
            <a:extLst>
              <a:ext uri="{FF2B5EF4-FFF2-40B4-BE49-F238E27FC236}">
                <a16:creationId xmlns:a16="http://schemas.microsoft.com/office/drawing/2014/main" id="{C302B738-163C-18B1-1CA0-4C5DC6F3DF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8449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a:t>
            </a:r>
            <a:r>
              <a:rPr lang="en-US" sz="3800" dirty="0" err="1">
                <a:solidFill>
                  <a:srgbClr val="FFFFFF"/>
                </a:solidFill>
              </a:rPr>
              <a:t>PReview</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a:xfrm>
            <a:off x="685801" y="1769533"/>
            <a:ext cx="10131425" cy="1659467"/>
          </a:xfrm>
        </p:spPr>
        <p:txBody>
          <a:bodyPr>
            <a:normAutofit/>
          </a:bodyPr>
          <a:lstStyle/>
          <a:p>
            <a:r>
              <a:rPr lang="en-US" sz="2400" dirty="0"/>
              <a:t>Current State</a:t>
            </a:r>
          </a:p>
          <a:p>
            <a:r>
              <a:rPr lang="en-US" sz="2400" dirty="0"/>
              <a:t>Business Need</a:t>
            </a:r>
          </a:p>
          <a:p>
            <a:r>
              <a:rPr lang="en-US" sz="2400"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a:xfrm>
            <a:off x="685801" y="1604433"/>
            <a:ext cx="10131425" cy="3649133"/>
          </a:xfrm>
        </p:spPr>
        <p:txBody>
          <a:bodyPr>
            <a:normAutofit/>
          </a:bodyPr>
          <a:lstStyle/>
          <a:p>
            <a:r>
              <a:rPr lang="en-US" sz="2400" dirty="0"/>
              <a:t>Why are we having a problem now?</a:t>
            </a:r>
          </a:p>
          <a:p>
            <a:pPr lvl="1"/>
            <a:r>
              <a:rPr lang="en-US" sz="2000" dirty="0"/>
              <a:t>Foreseeable or unforeseeable?</a:t>
            </a:r>
          </a:p>
          <a:p>
            <a:pPr lvl="2"/>
            <a:r>
              <a:rPr lang="en-US" sz="1800" dirty="0"/>
              <a:t>Lessons learned?</a:t>
            </a:r>
          </a:p>
          <a:p>
            <a:r>
              <a:rPr lang="en-US" sz="2400" dirty="0"/>
              <a:t>What about our current technology is lacking?</a:t>
            </a:r>
          </a:p>
          <a:p>
            <a:r>
              <a:rPr lang="en-US" sz="2400" dirty="0"/>
              <a:t>What technology do we have in this space now, and how is it working?</a:t>
            </a:r>
          </a:p>
          <a:p>
            <a:pPr lvl="1"/>
            <a:r>
              <a:rPr lang="en-US" sz="2000" dirty="0"/>
              <a:t>Complementary solution?</a:t>
            </a:r>
          </a:p>
          <a:p>
            <a:pPr lvl="1"/>
            <a:r>
              <a:rPr lang="en-US" sz="2000"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a:xfrm>
            <a:off x="685801" y="1604433"/>
            <a:ext cx="10131425" cy="3649133"/>
          </a:xfrm>
        </p:spPr>
        <p:txBody>
          <a:bodyPr/>
          <a:lstStyle/>
          <a:p>
            <a:r>
              <a:rPr lang="en-US" sz="2400" dirty="0"/>
              <a:t>Is this the first time we’re adopting the SDLC?</a:t>
            </a:r>
          </a:p>
          <a:p>
            <a:r>
              <a:rPr lang="en-US" sz="2400" dirty="0"/>
              <a:t>Is our org healthy?</a:t>
            </a:r>
          </a:p>
          <a:p>
            <a:r>
              <a:rPr lang="en-US" sz="2400" dirty="0"/>
              <a:t>Do we need to make any changes before starting?</a:t>
            </a:r>
          </a:p>
          <a:p>
            <a:r>
              <a:rPr lang="en-US" sz="2400"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a:xfrm>
            <a:off x="685801" y="1621971"/>
            <a:ext cx="9590313" cy="1983620"/>
          </a:xfrm>
        </p:spPr>
        <p:txBody>
          <a:bodyPr>
            <a:normAutofit/>
          </a:bodyPr>
          <a:lstStyle/>
          <a:p>
            <a:r>
              <a:rPr lang="en-US" sz="2400" dirty="0"/>
              <a:t>Are we happy with the technology choices we’ve made so far?</a:t>
            </a:r>
          </a:p>
          <a:p>
            <a:r>
              <a:rPr lang="en-US" sz="2400" dirty="0"/>
              <a:t>Can we fold in any lessons learned from our past decisions?</a:t>
            </a:r>
          </a:p>
          <a:p>
            <a:r>
              <a:rPr lang="en-US" sz="2400"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2426</TotalTime>
  <Words>1562</Words>
  <Application>Microsoft Office PowerPoint</Application>
  <PresentationFormat>Widescreen</PresentationFormat>
  <Paragraphs>223</Paragraphs>
  <Slides>55</Slides>
  <Notes>27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Development</vt:lpstr>
      <vt:lpstr>Previous Session Review</vt:lpstr>
      <vt:lpstr>Questions from last session?</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Possible Metric Considerations </vt:lpstr>
      <vt:lpstr>Structuring Quarterly</vt:lpstr>
      <vt:lpstr>Quiz time!</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2023-10-26T10:51:46Z</dcterms:modified>
</cp:coreProperties>
</file>